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53.png"/><Relationship Id="rId21" Type="http://schemas.openxmlformats.org/officeDocument/2006/relationships/image" Target="../media/image103.png"/><Relationship Id="rId7" Type="http://schemas.openxmlformats.org/officeDocument/2006/relationships/image" Target="../media/image80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52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78.png"/><Relationship Id="rId9" Type="http://schemas.openxmlformats.org/officeDocument/2006/relationships/image" Target="../media/image88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3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1.png"/><Relationship Id="rId5" Type="http://schemas.openxmlformats.org/officeDocument/2006/relationships/image" Target="../media/image107.png"/><Relationship Id="rId10" Type="http://schemas.openxmlformats.org/officeDocument/2006/relationships/image" Target="../media/image88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72.png"/><Relationship Id="rId5" Type="http://schemas.openxmlformats.org/officeDocument/2006/relationships/image" Target="../media/image43.png"/><Relationship Id="rId10" Type="http://schemas.openxmlformats.org/officeDocument/2006/relationships/image" Target="../media/image71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17.png"/><Relationship Id="rId3" Type="http://schemas.openxmlformats.org/officeDocument/2006/relationships/image" Target="../media/image5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116.png"/><Relationship Id="rId5" Type="http://schemas.openxmlformats.org/officeDocument/2006/relationships/image" Target="../media/image75.png"/><Relationship Id="rId10" Type="http://schemas.openxmlformats.org/officeDocument/2006/relationships/image" Target="../media/image11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4.png"/><Relationship Id="rId3" Type="http://schemas.openxmlformats.org/officeDocument/2006/relationships/image" Target="../media/image53.png"/><Relationship Id="rId7" Type="http://schemas.openxmlformats.org/officeDocument/2006/relationships/image" Target="../media/image115.png"/><Relationship Id="rId12" Type="http://schemas.openxmlformats.org/officeDocument/2006/relationships/image" Target="../media/image9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88.png"/><Relationship Id="rId14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131.pn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image" Target="../media/image115.png"/><Relationship Id="rId9" Type="http://schemas.openxmlformats.org/officeDocument/2006/relationships/image" Target="../media/image1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38.png"/><Relationship Id="rId3" Type="http://schemas.openxmlformats.org/officeDocument/2006/relationships/image" Target="../media/image53.png"/><Relationship Id="rId7" Type="http://schemas.openxmlformats.org/officeDocument/2006/relationships/image" Target="../media/image133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52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36.png"/><Relationship Id="rId5" Type="http://schemas.openxmlformats.org/officeDocument/2006/relationships/image" Target="../media/image109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14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45.png"/><Relationship Id="rId5" Type="http://schemas.openxmlformats.org/officeDocument/2006/relationships/image" Target="../media/image43.png"/><Relationship Id="rId10" Type="http://schemas.openxmlformats.org/officeDocument/2006/relationships/image" Target="../media/image14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51.png"/><Relationship Id="rId3" Type="http://schemas.openxmlformats.org/officeDocument/2006/relationships/image" Target="../media/image53.png"/><Relationship Id="rId7" Type="http://schemas.openxmlformats.org/officeDocument/2006/relationships/image" Target="../media/image78.png"/><Relationship Id="rId12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49.png"/><Relationship Id="rId5" Type="http://schemas.openxmlformats.org/officeDocument/2006/relationships/image" Target="../media/image75.png"/><Relationship Id="rId10" Type="http://schemas.openxmlformats.org/officeDocument/2006/relationships/image" Target="../media/image148.png"/><Relationship Id="rId4" Type="http://schemas.openxmlformats.org/officeDocument/2006/relationships/image" Target="../media/image74.png"/><Relationship Id="rId9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53.png"/><Relationship Id="rId7" Type="http://schemas.openxmlformats.org/officeDocument/2006/relationships/image" Target="../media/image1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48.png"/><Relationship Id="rId4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53.png"/><Relationship Id="rId21" Type="http://schemas.openxmlformats.org/officeDocument/2006/relationships/image" Target="../media/image167.png"/><Relationship Id="rId7" Type="http://schemas.openxmlformats.org/officeDocument/2006/relationships/image" Target="../media/image148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52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57.png"/><Relationship Id="rId5" Type="http://schemas.openxmlformats.org/officeDocument/2006/relationships/image" Target="../media/image96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5.png"/><Relationship Id="rId9" Type="http://schemas.openxmlformats.org/officeDocument/2006/relationships/image" Target="../media/image150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1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72.png"/><Relationship Id="rId5" Type="http://schemas.openxmlformats.org/officeDocument/2006/relationships/image" Target="../media/image43.png"/><Relationship Id="rId10" Type="http://schemas.openxmlformats.org/officeDocument/2006/relationships/image" Target="../media/image171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5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18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85.png"/><Relationship Id="rId5" Type="http://schemas.openxmlformats.org/officeDocument/2006/relationships/image" Target="../media/image43.png"/><Relationship Id="rId10" Type="http://schemas.openxmlformats.org/officeDocument/2006/relationships/image" Target="../media/image18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53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53.png"/><Relationship Id="rId7" Type="http://schemas.openxmlformats.org/officeDocument/2006/relationships/image" Target="../media/image189.png"/><Relationship Id="rId12" Type="http://schemas.openxmlformats.org/officeDocument/2006/relationships/image" Target="../media/image205.png"/><Relationship Id="rId2" Type="http://schemas.openxmlformats.org/officeDocument/2006/relationships/image" Target="../media/image52.png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187.png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18" Type="http://schemas.openxmlformats.org/officeDocument/2006/relationships/image" Target="../media/image22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" Type="http://schemas.openxmlformats.org/officeDocument/2006/relationships/image" Target="../media/image210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5" Type="http://schemas.openxmlformats.org/officeDocument/2006/relationships/image" Target="../media/image223.png"/><Relationship Id="rId10" Type="http://schemas.openxmlformats.org/officeDocument/2006/relationships/image" Target="../media/image218.png"/><Relationship Id="rId19" Type="http://schemas.openxmlformats.org/officeDocument/2006/relationships/image" Target="../media/image227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72.png"/><Relationship Id="rId5" Type="http://schemas.openxmlformats.org/officeDocument/2006/relationships/image" Target="../media/image43.png"/><Relationship Id="rId10" Type="http://schemas.openxmlformats.org/officeDocument/2006/relationships/image" Target="../media/image71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5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3.png"/><Relationship Id="rId7" Type="http://schemas.openxmlformats.org/officeDocument/2006/relationships/image" Target="../media/image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859" y="2874363"/>
            <a:ext cx="9775014" cy="38693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590" y="2122856"/>
            <a:ext cx="2766260" cy="15546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37580" y="6210823"/>
            <a:ext cx="1545320" cy="1545320"/>
            <a:chOff x="10437580" y="6210823"/>
            <a:chExt cx="1545320" cy="15453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7580" y="6210823"/>
              <a:ext cx="1545320" cy="15453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14485" y="2193331"/>
            <a:ext cx="1740047" cy="1740047"/>
            <a:chOff x="13014485" y="2193331"/>
            <a:chExt cx="1740047" cy="17400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14485" y="2193331"/>
              <a:ext cx="1740047" cy="17400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6611" y="3700214"/>
            <a:ext cx="1700517" cy="1700517"/>
            <a:chOff x="12256611" y="3700214"/>
            <a:chExt cx="1700517" cy="17005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56611" y="3700214"/>
              <a:ext cx="1700517" cy="17005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69091" y="1924682"/>
            <a:ext cx="1775532" cy="1775532"/>
            <a:chOff x="14769091" y="1924682"/>
            <a:chExt cx="1775532" cy="17755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69091" y="1924682"/>
              <a:ext cx="1775532" cy="17755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77849" y="6272321"/>
            <a:ext cx="1591241" cy="1591241"/>
            <a:chOff x="13177849" y="6272321"/>
            <a:chExt cx="1591241" cy="15912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77849" y="6272321"/>
              <a:ext cx="1591241" cy="1591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7311" y="4724053"/>
            <a:ext cx="856448" cy="1571856"/>
            <a:chOff x="11437311" y="4724053"/>
            <a:chExt cx="856448" cy="15718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7311" y="4724053"/>
              <a:ext cx="856448" cy="15718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5585" y="3370264"/>
            <a:ext cx="859312" cy="1577112"/>
            <a:chOff x="14535585" y="3370264"/>
            <a:chExt cx="859312" cy="15771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35585" y="3370264"/>
              <a:ext cx="859312" cy="15771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28040" y="7035032"/>
            <a:ext cx="1153391" cy="28269"/>
            <a:chOff x="12228040" y="7035032"/>
            <a:chExt cx="1153391" cy="282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28040" y="7035032"/>
              <a:ext cx="1153391" cy="282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80121" y="5318641"/>
            <a:ext cx="1449230" cy="1449230"/>
            <a:chOff x="12080121" y="5318641"/>
            <a:chExt cx="1449230" cy="14492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80121" y="5318641"/>
              <a:ext cx="1449230" cy="14492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37580" y="2898420"/>
            <a:ext cx="1545352" cy="1545352"/>
            <a:chOff x="10437580" y="2898420"/>
            <a:chExt cx="1545352" cy="15453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37580" y="2898420"/>
              <a:ext cx="1545352" cy="15453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35585" y="5142857"/>
            <a:ext cx="1514941" cy="1514941"/>
            <a:chOff x="14535585" y="5142857"/>
            <a:chExt cx="1514941" cy="151494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35585" y="5142857"/>
              <a:ext cx="1514941" cy="15149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35682" y="6303189"/>
            <a:ext cx="1357361" cy="1357361"/>
            <a:chOff x="15835682" y="6303189"/>
            <a:chExt cx="1357361" cy="13573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35682" y="6303189"/>
              <a:ext cx="1357361" cy="13573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43316" y="4074232"/>
            <a:ext cx="1614367" cy="1614367"/>
            <a:chOff x="15743316" y="4074232"/>
            <a:chExt cx="1614367" cy="16143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43316" y="4074232"/>
              <a:ext cx="1614367" cy="16143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3202" y="8803923"/>
            <a:ext cx="16739310" cy="863104"/>
            <a:chOff x="773202" y="8803923"/>
            <a:chExt cx="16739310" cy="86310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3202" y="8803923"/>
              <a:ext cx="16739310" cy="86310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30324" y="6751668"/>
            <a:ext cx="1118537" cy="84669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53111" y="6418852"/>
            <a:ext cx="1118509" cy="84669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71430" y="4694696"/>
            <a:ext cx="1118509" cy="84669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4218952" y="8997382"/>
            <a:ext cx="21214912" cy="6315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53005" y="3671948"/>
            <a:ext cx="2666432" cy="2666432"/>
            <a:chOff x="7153005" y="3671948"/>
            <a:chExt cx="2666432" cy="266643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53005" y="3671948"/>
              <a:ext cx="2666432" cy="2666432"/>
              <a:chOff x="7153005" y="3671948"/>
              <a:chExt cx="2666432" cy="26664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53005" y="3671948"/>
                <a:ext cx="2666432" cy="26664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83792" y="5415319"/>
              <a:ext cx="695704" cy="695704"/>
              <a:chOff x="8983792" y="5415319"/>
              <a:chExt cx="695704" cy="6957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83792" y="5415319"/>
                <a:ext cx="695704" cy="69570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868347" y="4260964"/>
            <a:ext cx="1252822" cy="1488401"/>
            <a:chOff x="5868347" y="4260964"/>
            <a:chExt cx="1252822" cy="1488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60000">
              <a:off x="5868347" y="4260964"/>
              <a:ext cx="1252822" cy="14884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4424" y="4134719"/>
            <a:ext cx="1252822" cy="1488401"/>
            <a:chOff x="9824424" y="4134719"/>
            <a:chExt cx="1252822" cy="14884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120000">
              <a:off x="9824424" y="4134719"/>
              <a:ext cx="1252822" cy="14884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878" y="1488764"/>
            <a:ext cx="1257906" cy="9854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78793" y="1525750"/>
            <a:ext cx="17793162" cy="24890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03160" y="1330398"/>
            <a:ext cx="4347236" cy="7628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5667" y="4369302"/>
            <a:ext cx="4942857" cy="4373517"/>
            <a:chOff x="915667" y="4369302"/>
            <a:chExt cx="4942857" cy="43735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15667" y="4369302"/>
              <a:ext cx="4941699" cy="3747863"/>
              <a:chOff x="915667" y="4369302"/>
              <a:chExt cx="4941699" cy="374786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5667" y="4369302"/>
                <a:ext cx="4941699" cy="374786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30363" y="8123019"/>
              <a:ext cx="1429870" cy="8839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10416" y="4756379"/>
            <a:ext cx="6620939" cy="3599362"/>
            <a:chOff x="11310416" y="4756379"/>
            <a:chExt cx="6620939" cy="35993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416" y="4756379"/>
              <a:ext cx="6620939" cy="35993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67321" y="4617660"/>
            <a:ext cx="574372" cy="574372"/>
            <a:chOff x="10267321" y="4617660"/>
            <a:chExt cx="574372" cy="57437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7321" y="4617660"/>
              <a:ext cx="574372" cy="5743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51558" y="4713241"/>
            <a:ext cx="583847" cy="583846"/>
            <a:chOff x="6151558" y="4713241"/>
            <a:chExt cx="583847" cy="58384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51558" y="4713241"/>
              <a:ext cx="583847" cy="5838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10478" y="7470097"/>
            <a:ext cx="2078603" cy="2078603"/>
            <a:chOff x="7710478" y="7470097"/>
            <a:chExt cx="2078603" cy="20786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10478" y="7470097"/>
              <a:ext cx="2078603" cy="20786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35957" y="6353929"/>
            <a:ext cx="3125364" cy="1330489"/>
            <a:chOff x="7035957" y="6353929"/>
            <a:chExt cx="3125364" cy="13304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7035957" y="6353929"/>
              <a:ext cx="3125364" cy="13304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36622" y="4369302"/>
            <a:ext cx="5675891" cy="3753658"/>
            <a:chOff x="11836622" y="4369302"/>
            <a:chExt cx="5675891" cy="37536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34400" y="4223795"/>
              <a:ext cx="1654359" cy="828426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1836622" y="5112603"/>
              <a:ext cx="2656984" cy="2994808"/>
              <a:chOff x="11836622" y="5112603"/>
              <a:chExt cx="2656984" cy="2994808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1901345" y="5112603"/>
                <a:ext cx="2592261" cy="2464231"/>
                <a:chOff x="11901345" y="5112603"/>
                <a:chExt cx="2592261" cy="2464231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13125451" y="5112603"/>
                  <a:ext cx="1368155" cy="1368155"/>
                  <a:chOff x="13125451" y="5112603"/>
                  <a:chExt cx="1368155" cy="1368155"/>
                </a:xfrm>
              </p:grpSpPr>
              <p:pic>
                <p:nvPicPr>
                  <p:cNvPr id="51" name="Object 50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3125451" y="5112603"/>
                    <a:ext cx="1368155" cy="13681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11901345" y="6061348"/>
                  <a:ext cx="1515486" cy="1515486"/>
                  <a:chOff x="11901345" y="6061348"/>
                  <a:chExt cx="1515486" cy="1515486"/>
                </a:xfrm>
              </p:grpSpPr>
              <p:pic>
                <p:nvPicPr>
                  <p:cNvPr id="54" name="Object 53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1901345" y="6061348"/>
                    <a:ext cx="1515486" cy="151548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43087" y="7586681"/>
                <a:ext cx="2052330" cy="76662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712107" y="5112603"/>
              <a:ext cx="2800405" cy="3010357"/>
              <a:chOff x="14712107" y="5112603"/>
              <a:chExt cx="2800405" cy="3010357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4880194" y="5112603"/>
                <a:ext cx="2464231" cy="2464231"/>
                <a:chOff x="14880194" y="5112603"/>
                <a:chExt cx="2464231" cy="2464231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4880194" y="5112603"/>
                  <a:ext cx="2464231" cy="2464231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623286" y="7602230"/>
                <a:ext cx="3130540" cy="766626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37313" y="7548436"/>
            <a:ext cx="1052159" cy="7712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680" y="3954982"/>
            <a:ext cx="7300743" cy="4355621"/>
            <a:chOff x="1251680" y="3954982"/>
            <a:chExt cx="7300743" cy="43556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680" y="3954982"/>
              <a:ext cx="7300743" cy="43556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6092" y="3939433"/>
            <a:ext cx="5492288" cy="4355621"/>
            <a:chOff x="11166092" y="3939433"/>
            <a:chExt cx="5492288" cy="43556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6092" y="3939433"/>
              <a:ext cx="5492288" cy="43556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12373" y="4558178"/>
            <a:ext cx="1687247" cy="2431561"/>
            <a:chOff x="9012373" y="4558178"/>
            <a:chExt cx="1687247" cy="24315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200857" y="4558178"/>
              <a:ext cx="1310280" cy="1310280"/>
              <a:chOff x="9200857" y="4558178"/>
              <a:chExt cx="1310280" cy="131028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00857" y="4558178"/>
                <a:ext cx="1310280" cy="131028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012373" y="5501338"/>
              <a:ext cx="1687247" cy="1488401"/>
              <a:chOff x="9012373" y="5501338"/>
              <a:chExt cx="1687247" cy="14884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12373" y="5501338"/>
                <a:ext cx="1687247" cy="1488401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8878" y="1488764"/>
            <a:ext cx="1257906" cy="9854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78793" y="1525750"/>
            <a:ext cx="17793162" cy="24890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03160" y="1330398"/>
            <a:ext cx="4347236" cy="76285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30876" y="8503935"/>
            <a:ext cx="2554397" cy="7666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53816" y="8503935"/>
            <a:ext cx="4246197" cy="7666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1350" y="1868779"/>
            <a:ext cx="11239951" cy="292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06705" y="4931357"/>
            <a:ext cx="3610788" cy="3610788"/>
            <a:chOff x="5106705" y="4931357"/>
            <a:chExt cx="3610788" cy="36107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6705" y="4931357"/>
              <a:ext cx="3610788" cy="36107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3283" y="4931357"/>
            <a:ext cx="3610788" cy="3610788"/>
            <a:chOff x="9573283" y="4931357"/>
            <a:chExt cx="3610788" cy="36107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3283" y="4931357"/>
              <a:ext cx="3610788" cy="361078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934" y="1355953"/>
            <a:ext cx="5447939" cy="39091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10055" y="3198946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32132" y="8754617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19913" y="3673667"/>
            <a:ext cx="4466173" cy="4466173"/>
            <a:chOff x="3119913" y="3673667"/>
            <a:chExt cx="4466173" cy="44661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9913" y="3673667"/>
              <a:ext cx="4466173" cy="44661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30191" y="3896469"/>
            <a:ext cx="3973070" cy="1488401"/>
            <a:chOff x="8430191" y="3896469"/>
            <a:chExt cx="3973070" cy="14884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191" y="3896469"/>
              <a:ext cx="3973070" cy="14884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76838" y="6394570"/>
            <a:ext cx="2344498" cy="2344498"/>
            <a:chOff x="8476838" y="6394570"/>
            <a:chExt cx="2344498" cy="23444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6838" y="6394570"/>
              <a:ext cx="2344498" cy="2344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13519" y="6220988"/>
            <a:ext cx="1979907" cy="1436125"/>
            <a:chOff x="11513519" y="6220988"/>
            <a:chExt cx="1979907" cy="14361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780000">
              <a:off x="11513519" y="6220988"/>
              <a:ext cx="1979907" cy="14361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13659" y="3514526"/>
            <a:ext cx="2666432" cy="2666432"/>
            <a:chOff x="12913659" y="3514526"/>
            <a:chExt cx="2666432" cy="26664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913659" y="3514526"/>
              <a:ext cx="2666432" cy="2666432"/>
              <a:chOff x="12913659" y="3514526"/>
              <a:chExt cx="2666432" cy="266643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13659" y="3514526"/>
                <a:ext cx="2666432" cy="26664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504638" y="5384870"/>
              <a:ext cx="935511" cy="704321"/>
              <a:chOff x="14504638" y="5384870"/>
              <a:chExt cx="935511" cy="70432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504638" y="5384870"/>
                <a:ext cx="935511" cy="704321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859" y="1488764"/>
            <a:ext cx="1257962" cy="9854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5474" y="1525321"/>
            <a:ext cx="15668143" cy="24890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03046" y="1330398"/>
            <a:ext cx="4347664" cy="7666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249437" y="8992629"/>
            <a:ext cx="19264798" cy="6363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3461" y="3507110"/>
            <a:ext cx="4292318" cy="3271495"/>
            <a:chOff x="8553461" y="3507110"/>
            <a:chExt cx="4292318" cy="3271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3461" y="3507110"/>
              <a:ext cx="4292318" cy="3271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93099" y="6049070"/>
            <a:ext cx="4249109" cy="3241091"/>
            <a:chOff x="13093099" y="6049070"/>
            <a:chExt cx="4249109" cy="32410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3099" y="6049070"/>
              <a:ext cx="4249109" cy="32410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40916" y="3211858"/>
            <a:ext cx="9809726" cy="6718236"/>
            <a:chOff x="7940916" y="3211858"/>
            <a:chExt cx="9809726" cy="67182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0916" y="3211858"/>
              <a:ext cx="9809726" cy="67182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859" y="1488764"/>
            <a:ext cx="1257962" cy="9854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78793" y="1525321"/>
            <a:ext cx="17869353" cy="24890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03160" y="1330398"/>
            <a:ext cx="4347236" cy="7628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5667" y="3818272"/>
            <a:ext cx="6171429" cy="4855153"/>
            <a:chOff x="915667" y="3818272"/>
            <a:chExt cx="6171429" cy="485515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15667" y="3818272"/>
              <a:ext cx="6171429" cy="4461596"/>
              <a:chOff x="915667" y="3818272"/>
              <a:chExt cx="6171429" cy="446159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5667" y="3818272"/>
                <a:ext cx="6171429" cy="446159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0938" y="8152694"/>
              <a:ext cx="1792159" cy="7666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28963" y="5142857"/>
            <a:ext cx="3125364" cy="1330489"/>
            <a:chOff x="4628963" y="5142857"/>
            <a:chExt cx="3125364" cy="13304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28963" y="5142857"/>
              <a:ext cx="3125364" cy="133048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16972" y="6676505"/>
            <a:ext cx="1721140" cy="77271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29272" y="9172513"/>
            <a:ext cx="1683045" cy="7727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859" y="1488764"/>
            <a:ext cx="1257962" cy="9854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78793" y="1525321"/>
            <a:ext cx="17869353" cy="24890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03160" y="1330398"/>
            <a:ext cx="4347236" cy="7628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6647" y="4210075"/>
            <a:ext cx="7028571" cy="3680351"/>
            <a:chOff x="1366647" y="4210075"/>
            <a:chExt cx="7028571" cy="36803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66647" y="4210075"/>
              <a:ext cx="7020764" cy="3277271"/>
              <a:chOff x="1366647" y="4210075"/>
              <a:chExt cx="7020764" cy="32772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6647" y="4210075"/>
                <a:ext cx="7020764" cy="327727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0829" y="7369697"/>
              <a:ext cx="4005007" cy="766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1680" y="3951126"/>
            <a:ext cx="7250697" cy="4198251"/>
            <a:chOff x="1251680" y="3951126"/>
            <a:chExt cx="7250697" cy="41982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1680" y="3951126"/>
              <a:ext cx="7250697" cy="41982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1983" y="5657730"/>
            <a:ext cx="1145146" cy="785043"/>
            <a:chOff x="9041983" y="5657730"/>
            <a:chExt cx="1145146" cy="7850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41983" y="5657730"/>
              <a:ext cx="1145146" cy="7850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23586" y="3487009"/>
            <a:ext cx="6685714" cy="5462898"/>
            <a:chOff x="10623586" y="3487009"/>
            <a:chExt cx="6685714" cy="546289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623586" y="3487009"/>
              <a:ext cx="6684089" cy="5126484"/>
              <a:chOff x="10623586" y="3487009"/>
              <a:chExt cx="6684089" cy="512648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23586" y="3487009"/>
                <a:ext cx="6684089" cy="512648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78373" y="8429177"/>
              <a:ext cx="3718883" cy="766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5726" y="4558178"/>
            <a:ext cx="1687247" cy="2431561"/>
            <a:chOff x="8965726" y="4558178"/>
            <a:chExt cx="1687247" cy="24315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154209" y="4558178"/>
              <a:ext cx="1310280" cy="1310280"/>
              <a:chOff x="9154209" y="4558178"/>
              <a:chExt cx="1310280" cy="13102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54209" y="4558178"/>
                <a:ext cx="1310280" cy="13102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65726" y="5501338"/>
              <a:ext cx="1687247" cy="1488401"/>
              <a:chOff x="8965726" y="5501338"/>
              <a:chExt cx="1687247" cy="14884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65726" y="5501338"/>
                <a:ext cx="1687247" cy="148840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859" y="1488764"/>
            <a:ext cx="1257962" cy="9854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24460" y="1525321"/>
            <a:ext cx="18390267" cy="24890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03160" y="1330398"/>
            <a:ext cx="4347236" cy="7628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1680" y="3766892"/>
            <a:ext cx="6942857" cy="5122624"/>
            <a:chOff x="1251680" y="3766892"/>
            <a:chExt cx="6942857" cy="51226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51680" y="3766892"/>
              <a:ext cx="6941087" cy="4532955"/>
              <a:chOff x="1251680" y="3766892"/>
              <a:chExt cx="6941087" cy="453295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51680" y="3766892"/>
                <a:ext cx="6941087" cy="453295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2896" y="8368786"/>
              <a:ext cx="3728435" cy="7666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52973" y="3222675"/>
            <a:ext cx="5680134" cy="5666841"/>
            <a:chOff x="10652973" y="3222675"/>
            <a:chExt cx="5680134" cy="56668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652973" y="3222675"/>
              <a:ext cx="5680134" cy="5666841"/>
              <a:chOff x="10652973" y="3222675"/>
              <a:chExt cx="5680134" cy="566684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0652973" y="3222675"/>
                <a:ext cx="5680134" cy="5475268"/>
                <a:chOff x="10652973" y="3222675"/>
                <a:chExt cx="5680134" cy="5475268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10652973" y="5706433"/>
                  <a:ext cx="2991510" cy="2991510"/>
                  <a:chOff x="10652973" y="5706433"/>
                  <a:chExt cx="2991510" cy="2991510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0652973" y="5706433"/>
                    <a:ext cx="2991510" cy="299151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14182939" y="3222675"/>
                  <a:ext cx="1960954" cy="1960954"/>
                  <a:chOff x="14182939" y="3222675"/>
                  <a:chExt cx="1960954" cy="1960954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4182939" y="3222675"/>
                    <a:ext cx="1960954" cy="19609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12714402" y="4802557"/>
                  <a:ext cx="1776248" cy="1465182"/>
                  <a:chOff x="12714402" y="4802557"/>
                  <a:chExt cx="1776248" cy="1465182"/>
                </a:xfrm>
              </p:grpSpPr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2714402" y="4802557"/>
                    <a:ext cx="1776248" cy="14651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13648806" y="4447981"/>
                  <a:ext cx="640621" cy="640621"/>
                  <a:chOff x="13648806" y="4447981"/>
                  <a:chExt cx="640621" cy="640621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-7740000">
                    <a:off x="13648806" y="4447981"/>
                    <a:ext cx="640621" cy="64062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15645491" y="4543713"/>
                  <a:ext cx="687616" cy="517687"/>
                  <a:chOff x="15645491" y="4543713"/>
                  <a:chExt cx="687616" cy="517687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5645491" y="4543713"/>
                    <a:ext cx="687616" cy="51768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675942" y="8378992"/>
                <a:ext cx="3519587" cy="76040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14255" y="4997351"/>
              <a:ext cx="1317978" cy="780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874" y="1868779"/>
            <a:ext cx="12103903" cy="292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24262" y="8090089"/>
            <a:ext cx="1319229" cy="1319229"/>
            <a:chOff x="12624262" y="8090089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24262" y="8090089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06705" y="4908461"/>
            <a:ext cx="3610788" cy="3610788"/>
            <a:chOff x="5106705" y="4908461"/>
            <a:chExt cx="3610788" cy="36107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6705" y="4908461"/>
              <a:ext cx="3610788" cy="36107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60918" y="4908461"/>
            <a:ext cx="3604525" cy="3604525"/>
            <a:chOff x="9960918" y="4908461"/>
            <a:chExt cx="3604525" cy="36045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60918" y="4908461"/>
              <a:ext cx="3604525" cy="36045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934" y="1355953"/>
            <a:ext cx="5476510" cy="39091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48898" y="3198946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18810" y="8544902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19913" y="3673667"/>
            <a:ext cx="4466173" cy="4466173"/>
            <a:chOff x="3119913" y="3673667"/>
            <a:chExt cx="4466173" cy="44661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9913" y="3673667"/>
              <a:ext cx="4466173" cy="44661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30191" y="3896469"/>
            <a:ext cx="3973070" cy="1488401"/>
            <a:chOff x="8430191" y="3896469"/>
            <a:chExt cx="3973070" cy="14884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191" y="3896469"/>
              <a:ext cx="3973070" cy="14884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30996" y="6096595"/>
            <a:ext cx="1979907" cy="1436125"/>
            <a:chOff x="10930996" y="6096595"/>
            <a:chExt cx="1979907" cy="14361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2780000">
              <a:off x="10930996" y="6096595"/>
              <a:ext cx="1979907" cy="14361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13659" y="3514526"/>
            <a:ext cx="2666432" cy="2666432"/>
            <a:chOff x="12913659" y="3514526"/>
            <a:chExt cx="2666432" cy="266643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913659" y="3514526"/>
              <a:ext cx="2666432" cy="2666432"/>
              <a:chOff x="12913659" y="3514526"/>
              <a:chExt cx="2666432" cy="266643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913659" y="3514526"/>
                <a:ext cx="2666432" cy="266643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504638" y="5384870"/>
              <a:ext cx="935511" cy="704321"/>
              <a:chOff x="14504638" y="5384870"/>
              <a:chExt cx="935511" cy="70432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504638" y="5384870"/>
                <a:ext cx="935511" cy="70432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598064" y="6533231"/>
            <a:ext cx="2371594" cy="2371594"/>
            <a:chOff x="8598064" y="6533231"/>
            <a:chExt cx="2371594" cy="23715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8064" y="6533231"/>
              <a:ext cx="2371594" cy="237159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9450" y="1488764"/>
            <a:ext cx="1116600" cy="9854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30003" y="1525321"/>
            <a:ext cx="17012286" cy="24890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22094" y="1330398"/>
            <a:ext cx="4309568" cy="7666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283180" y="8992629"/>
            <a:ext cx="20294731" cy="6363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66667" y="3264269"/>
            <a:ext cx="11152381" cy="6806183"/>
            <a:chOff x="3566667" y="3264269"/>
            <a:chExt cx="11152381" cy="68061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725114" y="3264269"/>
              <a:ext cx="10796754" cy="3402685"/>
              <a:chOff x="3725114" y="3264269"/>
              <a:chExt cx="10796754" cy="340268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25114" y="3264269"/>
                <a:ext cx="10796754" cy="3402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566667" y="6651404"/>
              <a:ext cx="11145289" cy="3417734"/>
              <a:chOff x="3566667" y="6651404"/>
              <a:chExt cx="11145289" cy="341773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66667" y="6651404"/>
                <a:ext cx="11145289" cy="341773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9450" y="1488764"/>
            <a:ext cx="1116600" cy="9854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78793" y="1525321"/>
            <a:ext cx="17869353" cy="24890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2094" y="1330398"/>
            <a:ext cx="4309568" cy="7666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4314" y="939137"/>
            <a:ext cx="6819536" cy="3383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4628" y="6624295"/>
            <a:ext cx="15376458" cy="21429"/>
            <a:chOff x="1454628" y="6624295"/>
            <a:chExt cx="15376458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4628" y="6624295"/>
              <a:ext cx="1537645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6157" y="6624295"/>
            <a:ext cx="4136464" cy="21429"/>
            <a:chOff x="4406157" y="6624295"/>
            <a:chExt cx="413646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406157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3094" y="6624295"/>
            <a:ext cx="4136464" cy="21429"/>
            <a:chOff x="9743094" y="6624295"/>
            <a:chExt cx="413646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43094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202" y="9667026"/>
            <a:ext cx="16739310" cy="21429"/>
            <a:chOff x="773202" y="9667026"/>
            <a:chExt cx="1673931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9667026"/>
              <a:ext cx="1673931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80" y="4292336"/>
            <a:ext cx="3271583" cy="15295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0513" y="5446599"/>
            <a:ext cx="5149624" cy="759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61488" y="4292332"/>
            <a:ext cx="3276584" cy="15301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56037" y="5446599"/>
            <a:ext cx="4835043" cy="759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35739" y="6798962"/>
            <a:ext cx="3287726" cy="15295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4427" y="7953218"/>
            <a:ext cx="5331147" cy="7597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31721" y="4292332"/>
            <a:ext cx="3275403" cy="15295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23532" y="5446599"/>
            <a:ext cx="4837776" cy="7597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31721" y="6798952"/>
            <a:ext cx="3274231" cy="15295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46646" y="7953218"/>
            <a:ext cx="5205128" cy="7597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46917" y="6798952"/>
            <a:ext cx="3276584" cy="15295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61856" y="7953218"/>
            <a:ext cx="5214652" cy="759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43114" y="813845"/>
            <a:ext cx="6956334" cy="2415948"/>
            <a:chOff x="10343114" y="813845"/>
            <a:chExt cx="6956334" cy="24159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19862" y="1779482"/>
              <a:ext cx="1348509" cy="1348509"/>
              <a:chOff x="10919862" y="1779482"/>
              <a:chExt cx="1348509" cy="134850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919862" y="1779482"/>
                <a:ext cx="1348509" cy="13485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202272" y="813845"/>
              <a:ext cx="1502169" cy="1502169"/>
              <a:chOff x="12202272" y="813845"/>
              <a:chExt cx="1502169" cy="150216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202272" y="813845"/>
                <a:ext cx="1502169" cy="15021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76749" y="1647461"/>
              <a:ext cx="1582332" cy="1582332"/>
              <a:chOff x="13776749" y="1647461"/>
              <a:chExt cx="1582332" cy="158233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776749" y="1647461"/>
                <a:ext cx="1582332" cy="15823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464850" y="1105228"/>
              <a:ext cx="1348509" cy="1348509"/>
              <a:chOff x="15464850" y="1105228"/>
              <a:chExt cx="1348509" cy="134850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64850" y="1105228"/>
                <a:ext cx="1348509" cy="134850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39098" y="1433159"/>
              <a:ext cx="1160856" cy="87594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49340" y="2542929"/>
              <a:ext cx="1160856" cy="875942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388464" y="2542929"/>
              <a:ext cx="1160856" cy="875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2899" y="3877353"/>
            <a:ext cx="15559917" cy="4891649"/>
            <a:chOff x="1362899" y="3877353"/>
            <a:chExt cx="15559917" cy="48916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899" y="3877353"/>
              <a:ext cx="15559917" cy="48916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450" y="1488764"/>
            <a:ext cx="1116600" cy="9854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78793" y="1525321"/>
            <a:ext cx="17869353" cy="24890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2094" y="1330398"/>
            <a:ext cx="4309568" cy="7666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86005" y="4195306"/>
            <a:ext cx="1283600" cy="931059"/>
            <a:chOff x="11086005" y="4195306"/>
            <a:chExt cx="1283600" cy="9310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20000">
              <a:off x="11086005" y="4195306"/>
              <a:ext cx="1283600" cy="931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09297" y="7050045"/>
            <a:ext cx="1283600" cy="931059"/>
            <a:chOff x="11109297" y="7050045"/>
            <a:chExt cx="1283600" cy="9310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380000">
              <a:off x="11109297" y="7050045"/>
              <a:ext cx="1283600" cy="9310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82983" y="7195080"/>
            <a:ext cx="583847" cy="583846"/>
            <a:chOff x="11382983" y="7195080"/>
            <a:chExt cx="583847" cy="5838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82983" y="7195080"/>
              <a:ext cx="583847" cy="583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54905" y="4392698"/>
            <a:ext cx="574372" cy="574372"/>
            <a:chOff x="11354905" y="4392698"/>
            <a:chExt cx="574372" cy="5743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20000">
              <a:off x="11354905" y="4392698"/>
              <a:ext cx="574372" cy="5743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9450" y="1488764"/>
            <a:ext cx="1116600" cy="9854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24460" y="1525321"/>
            <a:ext cx="18390267" cy="24890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22094" y="1330398"/>
            <a:ext cx="4309568" cy="7666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90800" y="3321513"/>
            <a:ext cx="4765157" cy="6453143"/>
            <a:chOff x="1537390" y="3321513"/>
            <a:chExt cx="4765157" cy="64531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065653" y="5856190"/>
              <a:ext cx="764859" cy="650565"/>
              <a:chOff x="4065653" y="5856190"/>
              <a:chExt cx="764859" cy="65056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4160000">
                <a:off x="4065653" y="5856190"/>
                <a:ext cx="764859" cy="65056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826692" y="5919609"/>
              <a:ext cx="764859" cy="650565"/>
              <a:chOff x="2826692" y="5919609"/>
              <a:chExt cx="764859" cy="65056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3240000">
                <a:off x="2826692" y="5919609"/>
                <a:ext cx="764859" cy="65056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37390" y="3321513"/>
              <a:ext cx="1703089" cy="2496348"/>
              <a:chOff x="1537390" y="3321513"/>
              <a:chExt cx="1703089" cy="249634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37390" y="3321513"/>
                <a:ext cx="1703089" cy="2099976"/>
                <a:chOff x="1537390" y="3321513"/>
                <a:chExt cx="1703089" cy="209997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537390" y="3321513"/>
                  <a:ext cx="1703089" cy="2099976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26172" y="5339694"/>
                <a:ext cx="1732392" cy="69954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261908" y="3378724"/>
              <a:ext cx="2040640" cy="2381925"/>
              <a:chOff x="4261908" y="3378724"/>
              <a:chExt cx="2040640" cy="238192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261908" y="3378724"/>
                <a:ext cx="2040640" cy="2040640"/>
                <a:chOff x="4261908" y="3378724"/>
                <a:chExt cx="2040640" cy="204064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261908" y="3378724"/>
                  <a:ext cx="2040640" cy="2040640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456099" y="5233881"/>
                <a:ext cx="1828325" cy="77172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32823" y="6790549"/>
              <a:ext cx="2423425" cy="2984107"/>
              <a:chOff x="2732823" y="6790549"/>
              <a:chExt cx="2423425" cy="298410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2732823" y="6790549"/>
                <a:ext cx="2423425" cy="2423425"/>
                <a:chOff x="2732823" y="6790549"/>
                <a:chExt cx="2423425" cy="2423425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732823" y="6790549"/>
                  <a:ext cx="2423425" cy="2423425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26938" y="9267066"/>
                <a:ext cx="2476888" cy="75791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8148494" y="4660836"/>
            <a:ext cx="2722166" cy="3121228"/>
            <a:chOff x="8148494" y="4660836"/>
            <a:chExt cx="2722166" cy="312122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148494" y="4660836"/>
              <a:ext cx="2722166" cy="2722166"/>
              <a:chOff x="8148494" y="4660836"/>
              <a:chExt cx="2722166" cy="272216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8494" y="4660836"/>
                <a:ext cx="2722166" cy="2722166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54160" y="7326792"/>
              <a:ext cx="3211200" cy="6673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751083" y="6650653"/>
            <a:ext cx="2800190" cy="3251555"/>
            <a:chOff x="12751083" y="6650653"/>
            <a:chExt cx="2800190" cy="325155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751083" y="6650653"/>
              <a:ext cx="2800190" cy="2715793"/>
              <a:chOff x="12751083" y="6650653"/>
              <a:chExt cx="2800190" cy="271579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751083" y="6650653"/>
                <a:ext cx="2800190" cy="2715793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01602" y="9408934"/>
              <a:ext cx="2387852" cy="7061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751083" y="2819371"/>
            <a:ext cx="2779705" cy="3251314"/>
            <a:chOff x="12751083" y="2819371"/>
            <a:chExt cx="2779705" cy="325131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751083" y="2819371"/>
              <a:ext cx="2779705" cy="2779705"/>
              <a:chOff x="12751083" y="2819371"/>
              <a:chExt cx="2779705" cy="277970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751083" y="2819371"/>
                <a:ext cx="2779705" cy="2779705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08933" y="5514043"/>
              <a:ext cx="1936947" cy="81249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50318" y="5875554"/>
            <a:ext cx="2428765" cy="8705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874" y="1868779"/>
            <a:ext cx="9019761" cy="292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1597" y="4730423"/>
            <a:ext cx="3829769" cy="3829769"/>
            <a:chOff x="4631597" y="4730423"/>
            <a:chExt cx="3829769" cy="38297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1597" y="4730423"/>
              <a:ext cx="3829769" cy="38297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72347" y="4866292"/>
            <a:ext cx="3558033" cy="3558033"/>
            <a:chOff x="8772347" y="4866292"/>
            <a:chExt cx="3558033" cy="35580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2347" y="4866292"/>
              <a:ext cx="3558033" cy="355803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934" y="1355953"/>
            <a:ext cx="5438415" cy="39091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48898" y="3198946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30209" y="8785715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450" y="1488764"/>
            <a:ext cx="1107076" cy="9854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5011" y="1537372"/>
            <a:ext cx="13016867" cy="24890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4875" y="1330398"/>
            <a:ext cx="4146787" cy="76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1680" y="4031227"/>
            <a:ext cx="4976459" cy="4718791"/>
            <a:chOff x="1251680" y="4031227"/>
            <a:chExt cx="4976459" cy="47187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72943" y="4031227"/>
              <a:ext cx="4333934" cy="4333934"/>
              <a:chOff x="1572943" y="4031227"/>
              <a:chExt cx="4333934" cy="433393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43" y="4031227"/>
                <a:ext cx="4333934" cy="433393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738" y="8237124"/>
              <a:ext cx="5332626" cy="7628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97527" y="4117806"/>
            <a:ext cx="3952009" cy="4582572"/>
            <a:chOff x="7497527" y="4117806"/>
            <a:chExt cx="3952009" cy="458257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497527" y="4117806"/>
              <a:ext cx="3952009" cy="3952009"/>
              <a:chOff x="7497527" y="4117806"/>
              <a:chExt cx="3952009" cy="39520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97527" y="4117806"/>
                <a:ext cx="3952009" cy="395200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07756" y="8186952"/>
              <a:ext cx="1687127" cy="7604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21000" y="4031227"/>
            <a:ext cx="4148229" cy="4669151"/>
            <a:chOff x="12721000" y="4031227"/>
            <a:chExt cx="4148229" cy="466915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721000" y="4031227"/>
              <a:ext cx="4148229" cy="4148229"/>
              <a:chOff x="12721000" y="4031227"/>
              <a:chExt cx="4148229" cy="414822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21000" y="4031227"/>
                <a:ext cx="4148229" cy="414822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26082" y="8172515"/>
              <a:ext cx="2652511" cy="772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874" y="1868779"/>
            <a:ext cx="11586580" cy="292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8244" y="5142857"/>
            <a:ext cx="3365533" cy="3365533"/>
            <a:chOff x="4678244" y="5142857"/>
            <a:chExt cx="3365533" cy="33655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8244" y="5142857"/>
              <a:ext cx="3365533" cy="33655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29669" y="5246478"/>
            <a:ext cx="3708007" cy="3267096"/>
            <a:chOff x="8829669" y="5246478"/>
            <a:chExt cx="3708007" cy="32670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29669" y="5246478"/>
              <a:ext cx="3708007" cy="326709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934" y="1355953"/>
            <a:ext cx="5447939" cy="39091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48898" y="3198946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50829" y="8723519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450" y="1488764"/>
            <a:ext cx="1107076" cy="9854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3465" y="1530418"/>
            <a:ext cx="13641553" cy="24890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3151" y="1330398"/>
            <a:ext cx="4038016" cy="76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3260" y="3452409"/>
            <a:ext cx="16543840" cy="5730674"/>
            <a:chOff x="633260" y="3452409"/>
            <a:chExt cx="16543840" cy="573067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33260" y="3452409"/>
              <a:ext cx="5005075" cy="5730674"/>
              <a:chOff x="633260" y="3452409"/>
              <a:chExt cx="5005075" cy="573067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33260" y="3452409"/>
                <a:ext cx="5005075" cy="5730674"/>
                <a:chOff x="633260" y="3452409"/>
                <a:chExt cx="5005075" cy="5730674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633260" y="4178008"/>
                  <a:ext cx="5005075" cy="5005075"/>
                  <a:chOff x="633260" y="4178008"/>
                  <a:chExt cx="5005075" cy="5005075"/>
                </a:xfrm>
              </p:grpSpPr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633260" y="4178008"/>
                    <a:ext cx="5005075" cy="50050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4187138" y="3452409"/>
                  <a:ext cx="1451197" cy="1451197"/>
                  <a:chOff x="4187138" y="3452409"/>
                  <a:chExt cx="1451197" cy="1451197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4187138" y="3452409"/>
                    <a:ext cx="1451197" cy="145119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8062" y="8600152"/>
                <a:ext cx="3014187" cy="7666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829860" y="4114944"/>
              <a:ext cx="4346111" cy="4982425"/>
              <a:chOff x="6829860" y="4114944"/>
              <a:chExt cx="4346111" cy="498242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6829860" y="4114944"/>
                <a:ext cx="4346111" cy="4346111"/>
                <a:chOff x="6829860" y="4114944"/>
                <a:chExt cx="4346111" cy="434611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829860" y="4114944"/>
                  <a:ext cx="4346111" cy="4346111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35613" y="8576639"/>
                <a:ext cx="3546578" cy="76662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560410" y="3951859"/>
              <a:ext cx="4616691" cy="5145510"/>
              <a:chOff x="12560410" y="3951859"/>
              <a:chExt cx="4616691" cy="514551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2560410" y="3951859"/>
                <a:ext cx="4616691" cy="4509262"/>
                <a:chOff x="12560410" y="3951859"/>
                <a:chExt cx="4616691" cy="4509262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13029077" y="3951859"/>
                  <a:ext cx="4148024" cy="4509262"/>
                  <a:chOff x="13029077" y="3951859"/>
                  <a:chExt cx="4148024" cy="4509262"/>
                </a:xfrm>
              </p:grpSpPr>
              <p:grpSp>
                <p:nvGrpSpPr>
                  <p:cNvPr id="1013" name="그룹 1013"/>
                  <p:cNvGrpSpPr/>
                  <p:nvPr/>
                </p:nvGrpSpPr>
                <p:grpSpPr>
                  <a:xfrm>
                    <a:off x="14657773" y="3951859"/>
                    <a:ext cx="2519327" cy="2519327"/>
                    <a:chOff x="14657773" y="3951859"/>
                    <a:chExt cx="2519327" cy="2519327"/>
                  </a:xfrm>
                </p:grpSpPr>
                <p:pic>
                  <p:nvPicPr>
                    <p:cNvPr id="33" name="Object 32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14657773" y="3951859"/>
                      <a:ext cx="2519327" cy="251932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13029077" y="5845332"/>
                    <a:ext cx="2615789" cy="2615789"/>
                    <a:chOff x="13029077" y="5845332"/>
                    <a:chExt cx="2615789" cy="2615789"/>
                  </a:xfrm>
                </p:grpSpPr>
                <p:pic>
                  <p:nvPicPr>
                    <p:cNvPr id="36" name="Object 35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3029077" y="5845332"/>
                      <a:ext cx="2615789" cy="2615789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12560410" y="5810109"/>
                  <a:ext cx="785748" cy="721669"/>
                  <a:chOff x="12560410" y="5810109"/>
                  <a:chExt cx="785748" cy="721669"/>
                </a:xfrm>
              </p:grpSpPr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2560410" y="5810109"/>
                    <a:ext cx="785748" cy="72166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268576" y="8576641"/>
                <a:ext cx="3600624" cy="7666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28701" y="9023943"/>
            <a:ext cx="422136" cy="422136"/>
            <a:chOff x="5228701" y="9023943"/>
            <a:chExt cx="422136" cy="4221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8701" y="9023943"/>
              <a:ext cx="422136" cy="4221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450" y="1488764"/>
            <a:ext cx="1107076" cy="9854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094" y="1530418"/>
            <a:ext cx="15464496" cy="24890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03151" y="1330398"/>
            <a:ext cx="4038016" cy="7666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2672" y="3514606"/>
            <a:ext cx="16028902" cy="5329075"/>
            <a:chOff x="1072672" y="3514606"/>
            <a:chExt cx="16028902" cy="53290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72672" y="3670097"/>
              <a:ext cx="5173585" cy="5173585"/>
              <a:chOff x="1072672" y="3670097"/>
              <a:chExt cx="5173585" cy="517358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72672" y="3670097"/>
                <a:ext cx="5173585" cy="5173585"/>
                <a:chOff x="1072672" y="3670097"/>
                <a:chExt cx="5173585" cy="5173585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72672" y="3670097"/>
                  <a:ext cx="5173585" cy="5173585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9376" y="8255703"/>
                <a:ext cx="3757007" cy="7666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75296" y="3954350"/>
              <a:ext cx="4367969" cy="4636176"/>
              <a:chOff x="7075296" y="3954350"/>
              <a:chExt cx="4367969" cy="46361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075296" y="3954350"/>
                <a:ext cx="4367969" cy="4367969"/>
                <a:chOff x="7075296" y="3954350"/>
                <a:chExt cx="4367969" cy="43679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075296" y="3954350"/>
                  <a:ext cx="4367969" cy="4367969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47076" y="8069796"/>
                <a:ext cx="3607026" cy="76662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433066" y="3514606"/>
              <a:ext cx="4668508" cy="5060371"/>
              <a:chOff x="12433066" y="3514606"/>
              <a:chExt cx="4668508" cy="506037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433066" y="3514606"/>
                <a:ext cx="2101538" cy="3009191"/>
                <a:chOff x="12433066" y="3514606"/>
                <a:chExt cx="2101538" cy="3009191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433066" y="3514606"/>
                  <a:ext cx="2101538" cy="300919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4717781" y="5486070"/>
                <a:ext cx="2383793" cy="2392294"/>
                <a:chOff x="14717781" y="5486070"/>
                <a:chExt cx="2383793" cy="23922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4717781" y="5486070"/>
                  <a:ext cx="2383793" cy="2392294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4782486" y="4227308"/>
                <a:ext cx="1014764" cy="1014764"/>
                <a:chOff x="14782486" y="4227308"/>
                <a:chExt cx="1014764" cy="1014764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82486" y="4227308"/>
                  <a:ext cx="1014764" cy="1014764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783311" y="8092672"/>
                <a:ext cx="3627975" cy="703032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2200390" y="8992629"/>
            <a:ext cx="19173502" cy="6363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0987" y="4539512"/>
            <a:ext cx="16603943" cy="41891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1747" y="3382480"/>
            <a:ext cx="15501124" cy="41025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2523" y="7004961"/>
            <a:ext cx="9652843" cy="96563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3145" y="3114393"/>
            <a:ext cx="8939482" cy="14081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218462" y="3762659"/>
            <a:ext cx="1522418" cy="1522418"/>
            <a:chOff x="14218462" y="3762659"/>
            <a:chExt cx="1522418" cy="1522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8462" y="3762659"/>
              <a:ext cx="1522418" cy="1522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53618" y="3527610"/>
            <a:ext cx="1553465" cy="1553465"/>
            <a:chOff x="15753618" y="3527610"/>
            <a:chExt cx="1553465" cy="15534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53618" y="3527610"/>
              <a:ext cx="1553465" cy="1553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49317" y="4792393"/>
            <a:ext cx="751837" cy="1379862"/>
            <a:chOff x="15549317" y="4792393"/>
            <a:chExt cx="751837" cy="13798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49317" y="4792393"/>
              <a:ext cx="751837" cy="1379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94925" y="6238003"/>
            <a:ext cx="1412457" cy="1412457"/>
            <a:chOff x="15594925" y="6238003"/>
            <a:chExt cx="1412457" cy="14124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94925" y="6238003"/>
              <a:ext cx="1412457" cy="14124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4330" y="4892816"/>
            <a:ext cx="749332" cy="1375263"/>
            <a:chOff x="1954330" y="4892816"/>
            <a:chExt cx="749332" cy="13752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954330" y="4892816"/>
              <a:ext cx="749332" cy="13752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8631" y="3869407"/>
            <a:ext cx="1325467" cy="1325467"/>
            <a:chOff x="978631" y="3869407"/>
            <a:chExt cx="1325467" cy="13254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631" y="3869407"/>
              <a:ext cx="1325467" cy="1325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03980" y="5555487"/>
            <a:ext cx="1489143" cy="1489143"/>
            <a:chOff x="3103980" y="5555487"/>
            <a:chExt cx="1489143" cy="1489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03980" y="5555487"/>
              <a:ext cx="1489143" cy="1489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83396" y="6558245"/>
            <a:ext cx="1182294" cy="1182294"/>
            <a:chOff x="1883396" y="6558245"/>
            <a:chExt cx="1182294" cy="11822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83396" y="6558245"/>
              <a:ext cx="1182294" cy="11822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33509" y="2545175"/>
            <a:ext cx="1187595" cy="1187595"/>
            <a:chOff x="3233509" y="2545175"/>
            <a:chExt cx="1187595" cy="11875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33509" y="2545175"/>
              <a:ext cx="1187595" cy="11875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48151" y="1071136"/>
            <a:ext cx="2153418" cy="2153418"/>
            <a:chOff x="5148151" y="1071136"/>
            <a:chExt cx="2153418" cy="21534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48151" y="1071136"/>
              <a:ext cx="2153418" cy="21534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83294" y="6986432"/>
            <a:ext cx="2680828" cy="2680828"/>
            <a:chOff x="12283294" y="6986432"/>
            <a:chExt cx="2680828" cy="26808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83294" y="6986432"/>
              <a:ext cx="2680828" cy="26808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48551" y="7404132"/>
            <a:ext cx="2178727" cy="2178727"/>
            <a:chOff x="3848551" y="7404132"/>
            <a:chExt cx="2178727" cy="21787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8551" y="7404132"/>
              <a:ext cx="2178727" cy="21787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26726" y="732622"/>
            <a:ext cx="2320087" cy="2320105"/>
            <a:chOff x="10926726" y="732622"/>
            <a:chExt cx="2320087" cy="23201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26726" y="732622"/>
              <a:ext cx="2320087" cy="232010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89335" y="5996387"/>
            <a:ext cx="978717" cy="72403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11333" y="4633877"/>
            <a:ext cx="978717" cy="72403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1414" y="6868763"/>
            <a:ext cx="978717" cy="72403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68100" y="2892409"/>
            <a:ext cx="978717" cy="7240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9908" y="1850451"/>
            <a:ext cx="10501433" cy="29853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1460" y="8542145"/>
            <a:ext cx="1319229" cy="1319229"/>
            <a:chOff x="13861460" y="8542145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61460" y="8542145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95780" y="4783838"/>
            <a:ext cx="4147077" cy="4147077"/>
            <a:chOff x="4995780" y="4783838"/>
            <a:chExt cx="4147077" cy="41470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5780" y="4783838"/>
              <a:ext cx="4147077" cy="41470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86033" y="5427828"/>
            <a:ext cx="2937919" cy="2937919"/>
            <a:chOff x="10286033" y="5427828"/>
            <a:chExt cx="2937919" cy="29379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86033" y="5427828"/>
              <a:ext cx="2937919" cy="29379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9796" y="1344806"/>
            <a:ext cx="5461624" cy="39298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49909" y="8542308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3512" y="3211858"/>
            <a:ext cx="13040050" cy="5586167"/>
            <a:chOff x="2703512" y="3211858"/>
            <a:chExt cx="13040050" cy="55861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3512" y="3211858"/>
              <a:ext cx="13040050" cy="55861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964" y="1488764"/>
            <a:ext cx="1255410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336174" y="1439198"/>
            <a:ext cx="18036809" cy="25462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03417" y="1330398"/>
            <a:ext cx="4056436" cy="7628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72956" y="8830114"/>
            <a:ext cx="8506288" cy="10828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66767" y="4982347"/>
            <a:ext cx="7952181" cy="2117139"/>
            <a:chOff x="5166767" y="4982347"/>
            <a:chExt cx="7952181" cy="21171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6767" y="4982347"/>
              <a:ext cx="7952181" cy="21171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964" y="1488764"/>
            <a:ext cx="1255410" cy="985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336174" y="1439198"/>
            <a:ext cx="18036809" cy="25462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03417" y="1330398"/>
            <a:ext cx="4056436" cy="7628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19548" y="8770490"/>
            <a:ext cx="8185641" cy="10828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88367" y="3547642"/>
            <a:ext cx="10308980" cy="4986549"/>
            <a:chOff x="3988367" y="3547642"/>
            <a:chExt cx="10308980" cy="49865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8367" y="3547642"/>
              <a:ext cx="10308980" cy="4986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964" y="1488764"/>
            <a:ext cx="1255410" cy="9854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45" y="1521083"/>
            <a:ext cx="16509762" cy="2498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3417" y="1330398"/>
            <a:ext cx="4056436" cy="7628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34991" y="3833540"/>
            <a:ext cx="5162896" cy="5679077"/>
            <a:chOff x="3334991" y="3833540"/>
            <a:chExt cx="5162896" cy="5679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34991" y="3833540"/>
              <a:ext cx="5162896" cy="5042757"/>
              <a:chOff x="3334991" y="3833540"/>
              <a:chExt cx="5162896" cy="504275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859107" y="3833540"/>
                <a:ext cx="4638780" cy="5042757"/>
                <a:chOff x="3859107" y="3833540"/>
                <a:chExt cx="4638780" cy="5042757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5680496" y="3833540"/>
                  <a:ext cx="2817391" cy="2817391"/>
                  <a:chOff x="5680496" y="3833540"/>
                  <a:chExt cx="2817391" cy="2817391"/>
                </a:xfrm>
              </p:grpSpPr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5680496" y="3833540"/>
                    <a:ext cx="2817391" cy="28173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3859107" y="5951032"/>
                  <a:ext cx="2925265" cy="2925265"/>
                  <a:chOff x="3859107" y="5951032"/>
                  <a:chExt cx="2925265" cy="2925265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3859107" y="5951032"/>
                    <a:ext cx="2925265" cy="292526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8" name="그룹 1008"/>
              <p:cNvGrpSpPr/>
              <p:nvPr/>
            </p:nvGrpSpPr>
            <p:grpSpPr>
              <a:xfrm>
                <a:off x="3334991" y="5911642"/>
                <a:ext cx="878710" cy="807050"/>
                <a:chOff x="3334991" y="5911642"/>
                <a:chExt cx="878710" cy="80705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334991" y="5911642"/>
                  <a:ext cx="878710" cy="80705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4741" y="8991887"/>
              <a:ext cx="3025778" cy="7666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25086" y="3833540"/>
            <a:ext cx="5304754" cy="5570226"/>
            <a:chOff x="9825086" y="3833540"/>
            <a:chExt cx="5304754" cy="557022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825086" y="3833540"/>
              <a:ext cx="5304754" cy="5042757"/>
              <a:chOff x="9825086" y="3833540"/>
              <a:chExt cx="5304754" cy="5042757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2330074" y="3833540"/>
                <a:ext cx="2799766" cy="2799766"/>
                <a:chOff x="12330074" y="3833540"/>
                <a:chExt cx="2799766" cy="2799766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330074" y="3833540"/>
                  <a:ext cx="2799766" cy="2799766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9825086" y="5775036"/>
                <a:ext cx="3101261" cy="3101261"/>
                <a:chOff x="9825086" y="5775036"/>
                <a:chExt cx="3101261" cy="310126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825086" y="5775036"/>
                  <a:ext cx="3101261" cy="31012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7694" y="8883036"/>
              <a:ext cx="3587121" cy="766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1350" y="1868779"/>
            <a:ext cx="11239952" cy="29279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35273" y="8542145"/>
            <a:ext cx="1319229" cy="1319229"/>
            <a:chOff x="13535273" y="8542145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5273" y="8542145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06705" y="4931357"/>
            <a:ext cx="3610788" cy="3610788"/>
            <a:chOff x="5106705" y="4931357"/>
            <a:chExt cx="3610788" cy="36107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6705" y="4931357"/>
              <a:ext cx="3610788" cy="36107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3283" y="4931357"/>
            <a:ext cx="3610788" cy="3610788"/>
            <a:chOff x="9573283" y="4931357"/>
            <a:chExt cx="3610788" cy="36107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3283" y="4931357"/>
              <a:ext cx="3610788" cy="361078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934" y="1355953"/>
            <a:ext cx="5447939" cy="39091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10055" y="3198946"/>
            <a:ext cx="1118537" cy="846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40962" y="3952648"/>
            <a:ext cx="1118537" cy="8466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19913" y="3673667"/>
            <a:ext cx="4466173" cy="4466173"/>
            <a:chOff x="3119913" y="3673667"/>
            <a:chExt cx="4466173" cy="44661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9913" y="3673667"/>
              <a:ext cx="4466173" cy="44661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30191" y="3896469"/>
            <a:ext cx="3973070" cy="1488401"/>
            <a:chOff x="8430191" y="3896469"/>
            <a:chExt cx="3973070" cy="14884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191" y="3896469"/>
              <a:ext cx="3973070" cy="14884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76838" y="6394570"/>
            <a:ext cx="2344498" cy="2344498"/>
            <a:chOff x="8476838" y="6394570"/>
            <a:chExt cx="2344498" cy="23444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6838" y="6394570"/>
              <a:ext cx="2344498" cy="2344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13519" y="6220988"/>
            <a:ext cx="1979907" cy="1436125"/>
            <a:chOff x="11513519" y="6220988"/>
            <a:chExt cx="1979907" cy="14361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780000">
              <a:off x="11513519" y="6220988"/>
              <a:ext cx="1979907" cy="14361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13659" y="3514526"/>
            <a:ext cx="2666432" cy="2666432"/>
            <a:chOff x="12913659" y="3514526"/>
            <a:chExt cx="2666432" cy="26664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913659" y="3514526"/>
              <a:ext cx="2666432" cy="2666432"/>
              <a:chOff x="12913659" y="3514526"/>
              <a:chExt cx="2666432" cy="266643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13659" y="3514526"/>
                <a:ext cx="2666432" cy="26664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504638" y="5384870"/>
              <a:ext cx="935511" cy="704321"/>
              <a:chOff x="14504638" y="5384870"/>
              <a:chExt cx="935511" cy="70432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504638" y="5384870"/>
                <a:ext cx="935511" cy="704321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878" y="1488764"/>
            <a:ext cx="1257906" cy="98549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5474" y="1525321"/>
            <a:ext cx="15658620" cy="24890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03046" y="1330398"/>
            <a:ext cx="4347664" cy="7666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930418" y="8992629"/>
            <a:ext cx="18906531" cy="636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5667" y="3211858"/>
            <a:ext cx="5231020" cy="6171429"/>
            <a:chOff x="915667" y="3211858"/>
            <a:chExt cx="5231020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667" y="3211858"/>
              <a:ext cx="523102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0396" y="4053030"/>
            <a:ext cx="5326413" cy="4489084"/>
            <a:chOff x="6360396" y="4053030"/>
            <a:chExt cx="5326413" cy="44890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0396" y="4053030"/>
              <a:ext cx="5326413" cy="44890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6064" y="4456636"/>
            <a:ext cx="6171429" cy="3681872"/>
            <a:chOff x="11806064" y="4456636"/>
            <a:chExt cx="6171429" cy="36818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6064" y="4456636"/>
              <a:ext cx="6171429" cy="36818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878" y="1488764"/>
            <a:ext cx="1257906" cy="9854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24583" y="1521083"/>
            <a:ext cx="18399971" cy="24981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03160" y="1330398"/>
            <a:ext cx="4347236" cy="7628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lonjeu sill</cp:lastModifiedBy>
  <cp:revision>2</cp:revision>
  <dcterms:created xsi:type="dcterms:W3CDTF">2023-11-19T01:24:11Z</dcterms:created>
  <dcterms:modified xsi:type="dcterms:W3CDTF">2023-12-07T18:17:01Z</dcterms:modified>
</cp:coreProperties>
</file>